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6" r:id="rId2"/>
  </p:sldIdLst>
  <p:sldSz cx="10693400" cy="7562850"/>
  <p:notesSz cx="10693400" cy="756285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89" autoAdjust="0"/>
  </p:normalViewPr>
  <p:slideViewPr>
    <p:cSldViewPr>
      <p:cViewPr varScale="1">
        <p:scale>
          <a:sx n="95" d="100"/>
          <a:sy n="95" d="100"/>
        </p:scale>
        <p:origin x="1602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59847-8141-8FE8-40EF-0D1021178D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675" y="1237717"/>
            <a:ext cx="8020050" cy="2632992"/>
          </a:xfrm>
        </p:spPr>
        <p:txBody>
          <a:bodyPr anchor="b"/>
          <a:lstStyle>
            <a:lvl1pPr algn="ctr">
              <a:defRPr sz="5263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6208B6-9A87-EF82-55E0-304AA94A48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6675" y="3972247"/>
            <a:ext cx="8020050" cy="1825938"/>
          </a:xfrm>
        </p:spPr>
        <p:txBody>
          <a:bodyPr/>
          <a:lstStyle>
            <a:lvl1pPr marL="0" indent="0" algn="ctr">
              <a:buNone/>
              <a:defRPr sz="2105"/>
            </a:lvl1pPr>
            <a:lvl2pPr marL="401010" indent="0" algn="ctr">
              <a:buNone/>
              <a:defRPr sz="1754"/>
            </a:lvl2pPr>
            <a:lvl3pPr marL="802020" indent="0" algn="ctr">
              <a:buNone/>
              <a:defRPr sz="1579"/>
            </a:lvl3pPr>
            <a:lvl4pPr marL="1203030" indent="0" algn="ctr">
              <a:buNone/>
              <a:defRPr sz="1403"/>
            </a:lvl4pPr>
            <a:lvl5pPr marL="1604040" indent="0" algn="ctr">
              <a:buNone/>
              <a:defRPr sz="1403"/>
            </a:lvl5pPr>
            <a:lvl6pPr marL="2005051" indent="0" algn="ctr">
              <a:buNone/>
              <a:defRPr sz="1403"/>
            </a:lvl6pPr>
            <a:lvl7pPr marL="2406061" indent="0" algn="ctr">
              <a:buNone/>
              <a:defRPr sz="1403"/>
            </a:lvl7pPr>
            <a:lvl8pPr marL="2807071" indent="0" algn="ctr">
              <a:buNone/>
              <a:defRPr sz="1403"/>
            </a:lvl8pPr>
            <a:lvl9pPr marL="3208081" indent="0" algn="ctr">
              <a:buNone/>
              <a:defRPr sz="1403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36F5A9-4B18-EED1-B22B-CB530E69E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69BA56-E8C7-CBC1-CE43-C95D2F753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16EA1C-69F6-B946-D2B3-CD7E9C4A0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3001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4F13D-0BA5-B286-A13C-BC6EBE3B3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94ED9D-6B12-77CF-EFCD-70AA420650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68C4E2-A818-C9A4-E34F-32425604D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1EF50B-FD39-1B60-8B6F-884EA8862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9B862C-52A7-0E58-C1EC-436DD0446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6420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90707E-F96A-C6BF-1DE5-63234917AB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652465" y="402652"/>
            <a:ext cx="2305764" cy="6409166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F89A0B-DB1B-A2E9-3179-ED6CE5A2D5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35171" y="402652"/>
            <a:ext cx="6783626" cy="6409166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335504-CB0E-2D40-C21B-846DE9036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EFD59B-E0B5-7931-E841-EDF0BDDDC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D33B7-78BA-26EB-4D9B-A798A1197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9916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A990-1D05-012B-08D1-34D164286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6EDEB-231F-67B6-6575-14BA2AF130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23D54-6156-4D3A-D9A7-2B15494AA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20E6F6-7069-771C-2ED0-8AFFF9E1E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B4916-A4BF-F04A-3736-952BB70F2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9064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C702C-7598-5A36-4BE8-94EBB697B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02" y="1885462"/>
            <a:ext cx="9223058" cy="3145935"/>
          </a:xfrm>
        </p:spPr>
        <p:txBody>
          <a:bodyPr anchor="b"/>
          <a:lstStyle>
            <a:lvl1pPr>
              <a:defRPr sz="5263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EBC08A-D1B0-264A-E3F4-05A2346920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9602" y="5061158"/>
            <a:ext cx="9223058" cy="1654373"/>
          </a:xfrm>
        </p:spPr>
        <p:txBody>
          <a:bodyPr/>
          <a:lstStyle>
            <a:lvl1pPr marL="0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1pPr>
            <a:lvl2pPr marL="401010" indent="0">
              <a:buNone/>
              <a:defRPr sz="1754">
                <a:solidFill>
                  <a:schemeClr val="tx1">
                    <a:tint val="75000"/>
                  </a:schemeClr>
                </a:solidFill>
              </a:defRPr>
            </a:lvl2pPr>
            <a:lvl3pPr marL="802020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3pPr>
            <a:lvl4pPr marL="1203030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4pPr>
            <a:lvl5pPr marL="1604040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5pPr>
            <a:lvl6pPr marL="200505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6pPr>
            <a:lvl7pPr marL="240606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7pPr>
            <a:lvl8pPr marL="280707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8pPr>
            <a:lvl9pPr marL="320808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9A4130-4817-F425-CC66-9631E4E3E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DF3AF-D3F3-A7DA-5830-B0BE11B06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E11DC5-152B-4D4C-DF96-9C4BDAC2E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2974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1F3D2-153B-ADAE-EBBB-D1AB5D6F2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A7765-1D6D-764C-80B4-00B98751F1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5171" y="2013259"/>
            <a:ext cx="4544695" cy="4798559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989D8B-4C1E-1EB9-3F08-DF62FF3D8B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13534" y="2013259"/>
            <a:ext cx="4544695" cy="4798559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36D6ED-9CF7-8C44-839A-AD9413B3A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049A7D-3B2D-68AD-284E-37679DBFD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267A04-CDA9-9EF7-CE30-55BE749CF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1982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C2978-9E59-D7B4-2591-0C39B6A45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64" y="402652"/>
            <a:ext cx="9223058" cy="1461801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282CEE-A705-D8A9-318D-5D60CF88D0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565" y="1853949"/>
            <a:ext cx="4523809" cy="908592"/>
          </a:xfrm>
        </p:spPr>
        <p:txBody>
          <a:bodyPr anchor="b"/>
          <a:lstStyle>
            <a:lvl1pPr marL="0" indent="0">
              <a:buNone/>
              <a:defRPr sz="2105" b="1"/>
            </a:lvl1pPr>
            <a:lvl2pPr marL="401010" indent="0">
              <a:buNone/>
              <a:defRPr sz="1754" b="1"/>
            </a:lvl2pPr>
            <a:lvl3pPr marL="802020" indent="0">
              <a:buNone/>
              <a:defRPr sz="1579" b="1"/>
            </a:lvl3pPr>
            <a:lvl4pPr marL="1203030" indent="0">
              <a:buNone/>
              <a:defRPr sz="1403" b="1"/>
            </a:lvl4pPr>
            <a:lvl5pPr marL="1604040" indent="0">
              <a:buNone/>
              <a:defRPr sz="1403" b="1"/>
            </a:lvl5pPr>
            <a:lvl6pPr marL="2005051" indent="0">
              <a:buNone/>
              <a:defRPr sz="1403" b="1"/>
            </a:lvl6pPr>
            <a:lvl7pPr marL="2406061" indent="0">
              <a:buNone/>
              <a:defRPr sz="1403" b="1"/>
            </a:lvl7pPr>
            <a:lvl8pPr marL="2807071" indent="0">
              <a:buNone/>
              <a:defRPr sz="1403" b="1"/>
            </a:lvl8pPr>
            <a:lvl9pPr marL="3208081" indent="0">
              <a:buNone/>
              <a:defRPr sz="1403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6E3E38-CF52-0201-FFB7-57E60EE0EE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6565" y="2762541"/>
            <a:ext cx="4523809" cy="4063282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985595-FADD-2D57-6816-F0016C1BDA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13534" y="1853949"/>
            <a:ext cx="4546088" cy="908592"/>
          </a:xfrm>
        </p:spPr>
        <p:txBody>
          <a:bodyPr anchor="b"/>
          <a:lstStyle>
            <a:lvl1pPr marL="0" indent="0">
              <a:buNone/>
              <a:defRPr sz="2105" b="1"/>
            </a:lvl1pPr>
            <a:lvl2pPr marL="401010" indent="0">
              <a:buNone/>
              <a:defRPr sz="1754" b="1"/>
            </a:lvl2pPr>
            <a:lvl3pPr marL="802020" indent="0">
              <a:buNone/>
              <a:defRPr sz="1579" b="1"/>
            </a:lvl3pPr>
            <a:lvl4pPr marL="1203030" indent="0">
              <a:buNone/>
              <a:defRPr sz="1403" b="1"/>
            </a:lvl4pPr>
            <a:lvl5pPr marL="1604040" indent="0">
              <a:buNone/>
              <a:defRPr sz="1403" b="1"/>
            </a:lvl5pPr>
            <a:lvl6pPr marL="2005051" indent="0">
              <a:buNone/>
              <a:defRPr sz="1403" b="1"/>
            </a:lvl6pPr>
            <a:lvl7pPr marL="2406061" indent="0">
              <a:buNone/>
              <a:defRPr sz="1403" b="1"/>
            </a:lvl7pPr>
            <a:lvl8pPr marL="2807071" indent="0">
              <a:buNone/>
              <a:defRPr sz="1403" b="1"/>
            </a:lvl8pPr>
            <a:lvl9pPr marL="3208081" indent="0">
              <a:buNone/>
              <a:defRPr sz="1403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3F999E-F5D2-30A5-B9E3-FC5596FC1F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13534" y="2762541"/>
            <a:ext cx="4546088" cy="4063282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497AE0-A2FC-75D3-DFA1-90F0F3F97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C2976C-7B1F-1976-27D7-04AAAA0E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C440CC-7DC4-CCF7-21E9-46E844748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0528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24FE6-9F62-91B5-3D84-1329EF2F0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7A04E4-E2B5-BBE7-88D1-EF9BA6C77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9D033B-18CB-CBB7-7C34-636B2A3C8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345696-F91C-3515-546A-5CD41BCBB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5528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1409B6-A9F7-8FEC-4129-17F33A9F9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AA75FC-51F1-698A-0654-8EFAE2059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6CA442-EAC9-048E-8CAC-D6B9AA5C1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2427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221B2-1F93-652C-0C15-FF85F89C3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64" y="504190"/>
            <a:ext cx="3448900" cy="1764665"/>
          </a:xfrm>
        </p:spPr>
        <p:txBody>
          <a:bodyPr anchor="b"/>
          <a:lstStyle>
            <a:lvl1pPr>
              <a:defRPr sz="2807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7413D-2DD9-FCC0-6943-F89970154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6088" y="1088911"/>
            <a:ext cx="5413534" cy="5374525"/>
          </a:xfrm>
        </p:spPr>
        <p:txBody>
          <a:bodyPr/>
          <a:lstStyle>
            <a:lvl1pPr>
              <a:defRPr sz="2807"/>
            </a:lvl1pPr>
            <a:lvl2pPr>
              <a:defRPr sz="2456"/>
            </a:lvl2pPr>
            <a:lvl3pPr>
              <a:defRPr sz="2105"/>
            </a:lvl3pPr>
            <a:lvl4pPr>
              <a:defRPr sz="1754"/>
            </a:lvl4pPr>
            <a:lvl5pPr>
              <a:defRPr sz="1754"/>
            </a:lvl5pPr>
            <a:lvl6pPr>
              <a:defRPr sz="1754"/>
            </a:lvl6pPr>
            <a:lvl7pPr>
              <a:defRPr sz="1754"/>
            </a:lvl7pPr>
            <a:lvl8pPr>
              <a:defRPr sz="1754"/>
            </a:lvl8pPr>
            <a:lvl9pPr>
              <a:defRPr sz="1754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0E913F-B01D-FD81-43AA-F7D425CA9E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564" y="2268855"/>
            <a:ext cx="3448900" cy="4203335"/>
          </a:xfrm>
        </p:spPr>
        <p:txBody>
          <a:bodyPr/>
          <a:lstStyle>
            <a:lvl1pPr marL="0" indent="0">
              <a:buNone/>
              <a:defRPr sz="1403"/>
            </a:lvl1pPr>
            <a:lvl2pPr marL="401010" indent="0">
              <a:buNone/>
              <a:defRPr sz="1228"/>
            </a:lvl2pPr>
            <a:lvl3pPr marL="802020" indent="0">
              <a:buNone/>
              <a:defRPr sz="1053"/>
            </a:lvl3pPr>
            <a:lvl4pPr marL="1203030" indent="0">
              <a:buNone/>
              <a:defRPr sz="877"/>
            </a:lvl4pPr>
            <a:lvl5pPr marL="1604040" indent="0">
              <a:buNone/>
              <a:defRPr sz="877"/>
            </a:lvl5pPr>
            <a:lvl6pPr marL="2005051" indent="0">
              <a:buNone/>
              <a:defRPr sz="877"/>
            </a:lvl6pPr>
            <a:lvl7pPr marL="2406061" indent="0">
              <a:buNone/>
              <a:defRPr sz="877"/>
            </a:lvl7pPr>
            <a:lvl8pPr marL="2807071" indent="0">
              <a:buNone/>
              <a:defRPr sz="877"/>
            </a:lvl8pPr>
            <a:lvl9pPr marL="3208081" indent="0">
              <a:buNone/>
              <a:defRPr sz="877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10804F-52CB-81E4-F3B8-A9A1E45D4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E5640C-0284-2747-0699-6A7827B5E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BD4166-22D3-D93A-1CC1-9C0AD01A7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4123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BD890-31CA-7925-FCBB-8F8E05B5D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64" y="504190"/>
            <a:ext cx="3448900" cy="1764665"/>
          </a:xfrm>
        </p:spPr>
        <p:txBody>
          <a:bodyPr anchor="b"/>
          <a:lstStyle>
            <a:lvl1pPr>
              <a:defRPr sz="2807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099937-3A5F-EA9A-8083-919C262B9A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46088" y="1088911"/>
            <a:ext cx="5413534" cy="5374525"/>
          </a:xfrm>
        </p:spPr>
        <p:txBody>
          <a:bodyPr/>
          <a:lstStyle>
            <a:lvl1pPr marL="0" indent="0">
              <a:buNone/>
              <a:defRPr sz="2807"/>
            </a:lvl1pPr>
            <a:lvl2pPr marL="401010" indent="0">
              <a:buNone/>
              <a:defRPr sz="2456"/>
            </a:lvl2pPr>
            <a:lvl3pPr marL="802020" indent="0">
              <a:buNone/>
              <a:defRPr sz="2105"/>
            </a:lvl3pPr>
            <a:lvl4pPr marL="1203030" indent="0">
              <a:buNone/>
              <a:defRPr sz="1754"/>
            </a:lvl4pPr>
            <a:lvl5pPr marL="1604040" indent="0">
              <a:buNone/>
              <a:defRPr sz="1754"/>
            </a:lvl5pPr>
            <a:lvl6pPr marL="2005051" indent="0">
              <a:buNone/>
              <a:defRPr sz="1754"/>
            </a:lvl6pPr>
            <a:lvl7pPr marL="2406061" indent="0">
              <a:buNone/>
              <a:defRPr sz="1754"/>
            </a:lvl7pPr>
            <a:lvl8pPr marL="2807071" indent="0">
              <a:buNone/>
              <a:defRPr sz="1754"/>
            </a:lvl8pPr>
            <a:lvl9pPr marL="3208081" indent="0">
              <a:buNone/>
              <a:defRPr sz="1754"/>
            </a:lvl9pPr>
          </a:lstStyle>
          <a:p>
            <a:endParaRPr lang="zh-CN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301F38-55AD-59AD-D410-93A1EAD64C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564" y="2268855"/>
            <a:ext cx="3448900" cy="4203335"/>
          </a:xfrm>
        </p:spPr>
        <p:txBody>
          <a:bodyPr/>
          <a:lstStyle>
            <a:lvl1pPr marL="0" indent="0">
              <a:buNone/>
              <a:defRPr sz="1403"/>
            </a:lvl1pPr>
            <a:lvl2pPr marL="401010" indent="0">
              <a:buNone/>
              <a:defRPr sz="1228"/>
            </a:lvl2pPr>
            <a:lvl3pPr marL="802020" indent="0">
              <a:buNone/>
              <a:defRPr sz="1053"/>
            </a:lvl3pPr>
            <a:lvl4pPr marL="1203030" indent="0">
              <a:buNone/>
              <a:defRPr sz="877"/>
            </a:lvl4pPr>
            <a:lvl5pPr marL="1604040" indent="0">
              <a:buNone/>
              <a:defRPr sz="877"/>
            </a:lvl5pPr>
            <a:lvl6pPr marL="2005051" indent="0">
              <a:buNone/>
              <a:defRPr sz="877"/>
            </a:lvl6pPr>
            <a:lvl7pPr marL="2406061" indent="0">
              <a:buNone/>
              <a:defRPr sz="877"/>
            </a:lvl7pPr>
            <a:lvl8pPr marL="2807071" indent="0">
              <a:buNone/>
              <a:defRPr sz="877"/>
            </a:lvl8pPr>
            <a:lvl9pPr marL="3208081" indent="0">
              <a:buNone/>
              <a:defRPr sz="877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65D339-47EC-E6B4-F465-8EB965269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81AEF6-161C-A31C-115F-850054D73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97D8F3-21BE-9EBC-D4E1-DC9365A02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4072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AE4E3C-882A-0FCA-B41D-A1924088C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171" y="402652"/>
            <a:ext cx="9223058" cy="1461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63A395-6512-75E4-B72C-445C7B639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5171" y="2013259"/>
            <a:ext cx="9223058" cy="479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32E718-E87A-3802-865B-9A2A20DED0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5171" y="7009642"/>
            <a:ext cx="2406015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97CC9-212F-D172-2287-FF5DA307DC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2189" y="7009642"/>
            <a:ext cx="3609023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95853F-BC48-903A-58EE-C60146DED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52214" y="7009642"/>
            <a:ext cx="2406015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6755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802020" rtl="0" eaLnBrk="1" latinLnBrk="0" hangingPunct="1">
        <a:lnSpc>
          <a:spcPct val="90000"/>
        </a:lnSpc>
        <a:spcBef>
          <a:spcPct val="0"/>
        </a:spcBef>
        <a:buNone/>
        <a:defRPr sz="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0505" indent="-200505" algn="l" defTabSz="802020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2456" kern="1200">
          <a:solidFill>
            <a:schemeClr val="tx1"/>
          </a:solidFill>
          <a:latin typeface="+mn-lt"/>
          <a:ea typeface="+mn-ea"/>
          <a:cs typeface="+mn-cs"/>
        </a:defRPr>
      </a:lvl1pPr>
      <a:lvl2pPr marL="60151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0252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754" kern="1200">
          <a:solidFill>
            <a:schemeClr val="tx1"/>
          </a:solidFill>
          <a:latin typeface="+mn-lt"/>
          <a:ea typeface="+mn-ea"/>
          <a:cs typeface="+mn-cs"/>
        </a:defRPr>
      </a:lvl3pPr>
      <a:lvl4pPr marL="140353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80454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20555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60656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300757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40858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1pPr>
      <a:lvl2pPr marL="40101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2pPr>
      <a:lvl3pPr marL="80202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3pPr>
      <a:lvl4pPr marL="120303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60404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00505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40606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280707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20808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2749400"/>
              </p:ext>
            </p:extLst>
          </p:nvPr>
        </p:nvGraphicFramePr>
        <p:xfrm>
          <a:off x="0" y="4902546"/>
          <a:ext cx="10692126" cy="24758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94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96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14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44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51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466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01295">
                <a:tc>
                  <a:txBody>
                    <a:bodyPr/>
                    <a:lstStyle/>
                    <a:p>
                      <a:pPr marL="359410">
                        <a:lnSpc>
                          <a:spcPts val="1019"/>
                        </a:lnSpc>
                      </a:pPr>
                      <a:r>
                        <a:rPr sz="1000" b="1" spc="-1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display</a:t>
                      </a:r>
                      <a:endParaRPr sz="1000">
                        <a:latin typeface="Gotham Bold"/>
                        <a:cs typeface="Gotham Bold"/>
                      </a:endParaRPr>
                    </a:p>
                  </a:txBody>
                  <a:tcPr marL="0" marR="0" marT="0" marB="0">
                    <a:lnB w="3175" cap="flat" cmpd="sng" algn="ctr">
                      <a:solidFill>
                        <a:srgbClr val="A9AB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1454">
                        <a:lnSpc>
                          <a:spcPts val="1019"/>
                        </a:lnSpc>
                      </a:pPr>
                      <a:r>
                        <a:rPr sz="1000" b="1" spc="-25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tuner</a:t>
                      </a:r>
                      <a:r>
                        <a:rPr sz="1000" b="1" spc="-55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 </a:t>
                      </a:r>
                      <a:r>
                        <a:rPr sz="1000" b="1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/</a:t>
                      </a:r>
                      <a:r>
                        <a:rPr sz="1000" b="1" spc="-5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rete</a:t>
                      </a:r>
                      <a:endParaRPr sz="1000">
                        <a:latin typeface="Gotham Bold"/>
                        <a:cs typeface="Gotham Bold"/>
                      </a:endParaRPr>
                    </a:p>
                  </a:txBody>
                  <a:tcPr marL="0" marR="0" marT="0" marB="0"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970">
                        <a:lnSpc>
                          <a:spcPts val="1019"/>
                        </a:lnSpc>
                      </a:pPr>
                      <a:r>
                        <a:rPr sz="1000" b="1" spc="-1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video/media</a:t>
                      </a:r>
                      <a:endParaRPr sz="1000">
                        <a:latin typeface="Gotham Bold"/>
                        <a:cs typeface="Gotham Bold"/>
                      </a:endParaRPr>
                    </a:p>
                  </a:txBody>
                  <a:tcPr marL="0" marR="0" marT="0" marB="0"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ts val="1019"/>
                        </a:lnSpc>
                      </a:pPr>
                      <a:r>
                        <a:rPr sz="1000" b="1" spc="-2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audio</a:t>
                      </a:r>
                      <a:endParaRPr sz="1000">
                        <a:latin typeface="Gotham Bold"/>
                        <a:cs typeface="Gotham Bold"/>
                      </a:endParaRPr>
                    </a:p>
                  </a:txBody>
                  <a:tcPr marL="0" marR="0" marT="0" marB="0"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ts val="1019"/>
                        </a:lnSpc>
                      </a:pPr>
                      <a:r>
                        <a:rPr sz="1000" b="1" spc="-1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alimentazione</a:t>
                      </a:r>
                      <a:endParaRPr sz="1000">
                        <a:latin typeface="Gotham Bold"/>
                        <a:cs typeface="Gotham Bold"/>
                      </a:endParaRPr>
                    </a:p>
                  </a:txBody>
                  <a:tcPr marL="0" marR="0" marT="0" marB="0"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ts val="1019"/>
                        </a:lnSpc>
                      </a:pPr>
                      <a:r>
                        <a:rPr sz="1000" b="1" spc="-3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logistica</a:t>
                      </a:r>
                      <a:r>
                        <a:rPr sz="1000" b="1" spc="-5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 </a:t>
                      </a:r>
                      <a:r>
                        <a:rPr sz="1000" b="1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/</a:t>
                      </a:r>
                      <a:r>
                        <a:rPr sz="1000" b="1" spc="-45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altro</a:t>
                      </a:r>
                      <a:endParaRPr sz="1000">
                        <a:latin typeface="Gotham Bold"/>
                        <a:cs typeface="Gotham Bold"/>
                      </a:endParaRPr>
                    </a:p>
                  </a:txBody>
                  <a:tcPr marL="0" marR="0" marT="0" marB="0"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43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’’ / 16:9 </a:t>
                      </a:r>
                      <a:r>
                        <a:rPr lang="it-IT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A grade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1454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DVB-T2 HEVC main 10 / DVB-</a:t>
                      </a:r>
                      <a:r>
                        <a:rPr sz="800" b="0" spc="-5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3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x HDMI (1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X </a:t>
                      </a:r>
                      <a:r>
                        <a:rPr sz="800" b="0" spc="-2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ARC)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 cap="flat" cmpd="sng" algn="ctr">
                      <a:solidFill>
                        <a:srgbClr val="A9AB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Dolby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Audio</a:t>
                      </a:r>
                      <a:endParaRPr sz="80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AC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100-2</a:t>
                      </a: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4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0V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50/60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Hz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TV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con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stand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–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955</a:t>
                      </a: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x 218,5 x 614 mm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4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Risoluzione </a:t>
                      </a:r>
                      <a:r>
                        <a:rPr lang="it-IT" altLang="zh-CN" sz="800" b="0" spc="-1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1920 </a:t>
                      </a:r>
                      <a:r>
                        <a:rPr lang="it-IT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x 1080 F</a:t>
                      </a:r>
                      <a:r>
                        <a:rPr lang="it-IT" altLang="zh-CN"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HD</a:t>
                      </a:r>
                      <a:endParaRPr lang="it-IT" altLang="zh-CN"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DVB-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S2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 x 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AV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altoparlanti</a:t>
                      </a:r>
                      <a:r>
                        <a:rPr sz="800" b="0" spc="-2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2</a:t>
                      </a:r>
                      <a:r>
                        <a:rPr sz="800" b="0" spc="-1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x</a:t>
                      </a:r>
                      <a:r>
                        <a:rPr sz="800" b="0" spc="-1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8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W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consumo</a:t>
                      </a:r>
                      <a:r>
                        <a:rPr sz="800" b="0" spc="-1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dirty="0">
                          <a:solidFill>
                            <a:srgbClr val="000008"/>
                          </a:solidFill>
                          <a:latin typeface="Symbol"/>
                          <a:cs typeface="Symbol"/>
                        </a:rPr>
                        <a:t></a:t>
                      </a:r>
                      <a:r>
                        <a:rPr sz="800" spc="30" dirty="0">
                          <a:solidFill>
                            <a:srgbClr val="00000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it-IT" sz="800" b="0" spc="30" dirty="0">
                          <a:solidFill>
                            <a:srgbClr val="000008"/>
                          </a:solidFill>
                          <a:latin typeface="Gotham Medium"/>
                          <a:cs typeface="Times New Roman"/>
                        </a:rPr>
                        <a:t>86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W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/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dirty="0">
                          <a:solidFill>
                            <a:srgbClr val="000008"/>
                          </a:solidFill>
                          <a:latin typeface="Symbol"/>
                          <a:cs typeface="Symbol"/>
                        </a:rPr>
                        <a:t></a:t>
                      </a:r>
                      <a:r>
                        <a:rPr sz="800" spc="25" dirty="0">
                          <a:solidFill>
                            <a:srgbClr val="00000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b="0" spc="-2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0,5W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TV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no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stand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–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955 x 82,5 x 563,5 mm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altLang="zh-CN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contrasto</a:t>
                      </a:r>
                      <a:r>
                        <a:rPr lang="en-US" altLang="zh-CN" sz="800" b="0" spc="-3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altLang="zh-CN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nativo</a:t>
                      </a:r>
                      <a:r>
                        <a:rPr lang="en-US" altLang="zh-CN" sz="800" b="0" spc="-3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altLang="zh-CN"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3000:1</a:t>
                      </a:r>
                      <a:endParaRPr lang="en-US" altLang="zh-CN"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connessione</a:t>
                      </a:r>
                      <a:r>
                        <a:rPr sz="800" b="0" spc="-5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WI-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FI</a:t>
                      </a:r>
                      <a:r>
                        <a:rPr lang="it-IT"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2 x 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USB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x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optical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audio</a:t>
                      </a:r>
                      <a:endParaRPr sz="80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classe</a:t>
                      </a:r>
                      <a:r>
                        <a:rPr sz="800" b="0" spc="-3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energetica</a:t>
                      </a:r>
                      <a:r>
                        <a:rPr sz="800" b="0" spc="-3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sz="800" b="0" spc="-5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E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vesa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it-IT"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3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00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x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it-IT"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3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00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mm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tempo di </a:t>
                      </a:r>
                      <a:r>
                        <a:rPr lang="en-US" altLang="zh-CN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risposta</a:t>
                      </a:r>
                      <a:r>
                        <a:rPr lang="en-US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 8ms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connessione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LAN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spc="-2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RJ45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it-IT" sz="800" dirty="0">
                          <a:latin typeface="Gotham Medium"/>
                          <a:cs typeface="Gotham Medium"/>
                        </a:rPr>
                        <a:t>1 x CI+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it-IT" sz="800" dirty="0">
                          <a:latin typeface="Gotham Medium"/>
                          <a:cs typeface="Gotham Medium"/>
                        </a:rPr>
                        <a:t>1 x Jack 3,5 Cuffia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spc="-25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CE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367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scatola</a:t>
                      </a:r>
                      <a:r>
                        <a:rPr sz="800" b="0" spc="-1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-</a:t>
                      </a:r>
                      <a:r>
                        <a:rPr sz="800" b="0" spc="-5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sz="800" b="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 1065 × 110 × 630 mm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 cap="flat" cmpd="sng" algn="ctr">
                      <a:solidFill>
                        <a:srgbClr val="A9AB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16,7 </a:t>
                      </a:r>
                      <a:r>
                        <a:rPr lang="en-US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Milioni</a:t>
                      </a: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Di Colori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connessione</a:t>
                      </a:r>
                      <a:r>
                        <a:rPr sz="800" b="0" spc="-5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it-IT" sz="800" b="0" spc="-5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a dispositivi 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Bluetooth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 cap="flat" cmpd="sng" algn="ctr">
                      <a:solidFill>
                        <a:srgbClr val="A9AB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peso</a:t>
                      </a:r>
                      <a:r>
                        <a:rPr sz="800" b="0" spc="-1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it-IT" sz="800" b="0" spc="-1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6,5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/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it-IT"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8,6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Kg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altLang="zh-CN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luminosità</a:t>
                      </a:r>
                      <a:r>
                        <a:rPr lang="en-US" altLang="zh-CN" sz="800" b="0" spc="-3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200</a:t>
                      </a:r>
                      <a:r>
                        <a:rPr lang="en-US" altLang="zh-CN" sz="800" b="0" spc="-3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altLang="zh-CN"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cd/</a:t>
                      </a:r>
                      <a:r>
                        <a:rPr lang="en-US" altLang="zh-CN" sz="800" b="0" spc="-1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mq</a:t>
                      </a:r>
                      <a:endParaRPr lang="en-US" altLang="zh-CN"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garanzia</a:t>
                      </a:r>
                      <a:r>
                        <a:rPr sz="800" b="0" spc="-2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2</a:t>
                      </a:r>
                      <a:r>
                        <a:rPr sz="800" b="0" spc="-15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spc="-2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anni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On-Screen-</a:t>
                      </a:r>
                      <a:r>
                        <a:rPr lang="en-US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Dispaly</a:t>
                      </a: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multilingua</a:t>
                      </a:r>
                      <a:endParaRPr lang="en-US"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 cap="flat" cmpd="sng" algn="ctr">
                      <a:solidFill>
                        <a:srgbClr val="A9AB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sz="800" dirty="0" err="1">
                          <a:latin typeface="Gotham Medium"/>
                          <a:cs typeface="Gotham Medium"/>
                        </a:rPr>
                        <a:t>Angolo</a:t>
                      </a:r>
                      <a:r>
                        <a:rPr lang="en-US" sz="800" dirty="0">
                          <a:latin typeface="Gotham Medium"/>
                          <a:cs typeface="Gotham Medium"/>
                        </a:rPr>
                        <a:t> di </a:t>
                      </a:r>
                      <a:r>
                        <a:rPr lang="en-US" sz="800" dirty="0" err="1">
                          <a:latin typeface="Gotham Medium"/>
                          <a:cs typeface="Gotham Medium"/>
                        </a:rPr>
                        <a:t>visone</a:t>
                      </a:r>
                      <a:r>
                        <a:rPr lang="en-US" sz="800" dirty="0">
                          <a:latin typeface="Gotham Medium"/>
                          <a:cs typeface="Gotham Medium"/>
                        </a:rPr>
                        <a:t> (H/V) 178°/178°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13" name="object 13"/>
          <p:cNvGrpSpPr/>
          <p:nvPr/>
        </p:nvGrpSpPr>
        <p:grpSpPr>
          <a:xfrm>
            <a:off x="5237999" y="1750526"/>
            <a:ext cx="2155825" cy="3810"/>
            <a:chOff x="5237999" y="1750526"/>
            <a:chExt cx="2155825" cy="3810"/>
          </a:xfrm>
        </p:grpSpPr>
        <p:sp>
          <p:nvSpPr>
            <p:cNvPr id="14" name="object 14"/>
            <p:cNvSpPr/>
            <p:nvPr/>
          </p:nvSpPr>
          <p:spPr>
            <a:xfrm>
              <a:off x="5237999" y="1752335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385197" y="1752335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5237999" y="1932693"/>
            <a:ext cx="2155825" cy="3810"/>
            <a:chOff x="5237999" y="1932693"/>
            <a:chExt cx="2155825" cy="3810"/>
          </a:xfrm>
        </p:grpSpPr>
        <p:sp>
          <p:nvSpPr>
            <p:cNvPr id="17" name="object 17"/>
            <p:cNvSpPr/>
            <p:nvPr/>
          </p:nvSpPr>
          <p:spPr>
            <a:xfrm>
              <a:off x="5237999" y="1934503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385197" y="1934503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5237999" y="2114861"/>
            <a:ext cx="2155825" cy="3810"/>
            <a:chOff x="5237999" y="2114861"/>
            <a:chExt cx="2155825" cy="3810"/>
          </a:xfrm>
        </p:grpSpPr>
        <p:sp>
          <p:nvSpPr>
            <p:cNvPr id="20" name="object 20"/>
            <p:cNvSpPr/>
            <p:nvPr/>
          </p:nvSpPr>
          <p:spPr>
            <a:xfrm>
              <a:off x="5237999" y="2116670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385197" y="2116670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5237999" y="2297028"/>
            <a:ext cx="2155825" cy="3810"/>
            <a:chOff x="5237999" y="2297028"/>
            <a:chExt cx="2155825" cy="3810"/>
          </a:xfrm>
        </p:grpSpPr>
        <p:sp>
          <p:nvSpPr>
            <p:cNvPr id="23" name="object 23"/>
            <p:cNvSpPr/>
            <p:nvPr/>
          </p:nvSpPr>
          <p:spPr>
            <a:xfrm>
              <a:off x="5237999" y="2298838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385197" y="2298838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5237999" y="2479196"/>
            <a:ext cx="2155825" cy="3810"/>
            <a:chOff x="5237999" y="2479196"/>
            <a:chExt cx="2155825" cy="3810"/>
          </a:xfrm>
        </p:grpSpPr>
        <p:sp>
          <p:nvSpPr>
            <p:cNvPr id="26" name="object 26"/>
            <p:cNvSpPr/>
            <p:nvPr/>
          </p:nvSpPr>
          <p:spPr>
            <a:xfrm>
              <a:off x="5237999" y="2481005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385197" y="2481005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5237999" y="2661363"/>
            <a:ext cx="2155825" cy="3810"/>
            <a:chOff x="5237999" y="2661363"/>
            <a:chExt cx="2155825" cy="3810"/>
          </a:xfrm>
        </p:grpSpPr>
        <p:sp>
          <p:nvSpPr>
            <p:cNvPr id="29" name="object 29"/>
            <p:cNvSpPr/>
            <p:nvPr/>
          </p:nvSpPr>
          <p:spPr>
            <a:xfrm>
              <a:off x="5237999" y="2663173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385197" y="2663173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5237999" y="2843531"/>
            <a:ext cx="2155825" cy="3810"/>
            <a:chOff x="5237999" y="2843531"/>
            <a:chExt cx="2155825" cy="3810"/>
          </a:xfrm>
        </p:grpSpPr>
        <p:sp>
          <p:nvSpPr>
            <p:cNvPr id="32" name="object 32"/>
            <p:cNvSpPr/>
            <p:nvPr/>
          </p:nvSpPr>
          <p:spPr>
            <a:xfrm>
              <a:off x="5237999" y="2845341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385197" y="2845341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5237999" y="3025698"/>
            <a:ext cx="2155825" cy="3810"/>
            <a:chOff x="5237999" y="3025698"/>
            <a:chExt cx="2155825" cy="3810"/>
          </a:xfrm>
        </p:grpSpPr>
        <p:sp>
          <p:nvSpPr>
            <p:cNvPr id="35" name="object 35"/>
            <p:cNvSpPr/>
            <p:nvPr/>
          </p:nvSpPr>
          <p:spPr>
            <a:xfrm>
              <a:off x="5237999" y="3027508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385197" y="3027508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5237999" y="3207866"/>
            <a:ext cx="2155825" cy="3810"/>
            <a:chOff x="5237999" y="3207866"/>
            <a:chExt cx="2155825" cy="3810"/>
          </a:xfrm>
        </p:grpSpPr>
        <p:sp>
          <p:nvSpPr>
            <p:cNvPr id="38" name="object 38"/>
            <p:cNvSpPr/>
            <p:nvPr/>
          </p:nvSpPr>
          <p:spPr>
            <a:xfrm>
              <a:off x="5237999" y="3209676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385197" y="3209676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" name="object 40"/>
          <p:cNvGrpSpPr/>
          <p:nvPr/>
        </p:nvGrpSpPr>
        <p:grpSpPr>
          <a:xfrm>
            <a:off x="5237999" y="3390033"/>
            <a:ext cx="2155825" cy="3810"/>
            <a:chOff x="5237999" y="3390033"/>
            <a:chExt cx="2155825" cy="3810"/>
          </a:xfrm>
        </p:grpSpPr>
        <p:sp>
          <p:nvSpPr>
            <p:cNvPr id="41" name="object 41"/>
            <p:cNvSpPr/>
            <p:nvPr/>
          </p:nvSpPr>
          <p:spPr>
            <a:xfrm>
              <a:off x="5237999" y="3391843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385197" y="3391843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5283114" y="1584035"/>
            <a:ext cx="9848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5" dirty="0">
                <a:solidFill>
                  <a:srgbClr val="231F20"/>
                </a:solidFill>
                <a:latin typeface="Gotham Bold"/>
                <a:cs typeface="Gotham Bold"/>
              </a:rPr>
              <a:t>Sistema</a:t>
            </a: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 Operativo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568862" y="1584035"/>
            <a:ext cx="64071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sz="800" dirty="0">
                <a:solidFill>
                  <a:srgbClr val="231F20"/>
                </a:solidFill>
                <a:latin typeface="Gotham Medium"/>
                <a:cs typeface="Gotham Medium"/>
              </a:rPr>
              <a:t>GOOGLE</a:t>
            </a:r>
            <a:endParaRPr sz="800" dirty="0">
              <a:latin typeface="Gotham Medium"/>
              <a:cs typeface="Gotham Medium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283114" y="1766204"/>
            <a:ext cx="94741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5" dirty="0">
                <a:solidFill>
                  <a:srgbClr val="000008"/>
                </a:solidFill>
                <a:latin typeface="Gotham Bold"/>
                <a:cs typeface="Gotham Bold"/>
              </a:rPr>
              <a:t>Assistente</a:t>
            </a:r>
            <a:r>
              <a:rPr sz="800" b="1" dirty="0">
                <a:solidFill>
                  <a:srgbClr val="000008"/>
                </a:solidFill>
                <a:latin typeface="Gotham Bold"/>
                <a:cs typeface="Gotham Bold"/>
              </a:rPr>
              <a:t> </a:t>
            </a:r>
            <a:r>
              <a:rPr sz="800" b="1" spc="-20" dirty="0">
                <a:solidFill>
                  <a:srgbClr val="000008"/>
                </a:solidFill>
                <a:latin typeface="Gotham Bold"/>
                <a:cs typeface="Gotham Bold"/>
              </a:rPr>
              <a:t>Vocale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431804" y="1766204"/>
            <a:ext cx="91503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800" b="0" dirty="0">
                <a:solidFill>
                  <a:srgbClr val="231F20"/>
                </a:solidFill>
                <a:latin typeface="Gotham Medium"/>
                <a:cs typeface="Gotham Medium"/>
              </a:rPr>
              <a:t>SI </a:t>
            </a:r>
            <a:r>
              <a:rPr sz="800" b="0" spc="-10" dirty="0">
                <a:solidFill>
                  <a:srgbClr val="231F20"/>
                </a:solidFill>
                <a:latin typeface="Gotham Medium"/>
                <a:cs typeface="Gotham Medium"/>
              </a:rPr>
              <a:t>(</a:t>
            </a:r>
            <a:r>
              <a:rPr sz="800" b="0" spc="-10" dirty="0" err="1">
                <a:solidFill>
                  <a:srgbClr val="231F20"/>
                </a:solidFill>
                <a:latin typeface="Gotham Medium"/>
                <a:cs typeface="Gotham Medium"/>
              </a:rPr>
              <a:t>telecomando</a:t>
            </a:r>
            <a:r>
              <a:rPr sz="800" b="0" spc="-10" dirty="0">
                <a:solidFill>
                  <a:srgbClr val="231F20"/>
                </a:solidFill>
                <a:latin typeface="Gotham Medium"/>
                <a:cs typeface="Gotham Medium"/>
              </a:rPr>
              <a:t>)</a:t>
            </a:r>
            <a:endParaRPr sz="800" dirty="0">
              <a:latin typeface="Gotham Medium"/>
              <a:cs typeface="Gotham Medium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283114" y="1948372"/>
            <a:ext cx="5530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App</a:t>
            </a:r>
            <a:r>
              <a:rPr sz="800" b="1" spc="-40" dirty="0">
                <a:solidFill>
                  <a:srgbClr val="231F20"/>
                </a:solidFill>
                <a:latin typeface="Gotham Bold"/>
                <a:cs typeface="Gotham Bold"/>
              </a:rPr>
              <a:t> </a:t>
            </a:r>
            <a:r>
              <a:rPr sz="800" b="1" spc="-10" dirty="0">
                <a:solidFill>
                  <a:srgbClr val="231F20"/>
                </a:solidFill>
                <a:latin typeface="Gotham Bold"/>
                <a:cs typeface="Gotham Bold"/>
              </a:rPr>
              <a:t>Store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566830" y="1948372"/>
            <a:ext cx="64516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800" b="0" dirty="0">
                <a:solidFill>
                  <a:srgbClr val="231F20"/>
                </a:solidFill>
                <a:latin typeface="Gotham Medium"/>
                <a:cs typeface="Gotham Medium"/>
              </a:rPr>
              <a:t>Google</a:t>
            </a:r>
            <a:r>
              <a:rPr sz="800" b="0" spc="-30" dirty="0">
                <a:solidFill>
                  <a:srgbClr val="231F20"/>
                </a:solidFill>
                <a:latin typeface="Gotham Medium"/>
                <a:cs typeface="Gotham Medium"/>
              </a:rPr>
              <a:t> </a:t>
            </a:r>
            <a:r>
              <a:rPr sz="800" b="0" spc="-20" dirty="0">
                <a:solidFill>
                  <a:srgbClr val="231F20"/>
                </a:solidFill>
                <a:latin typeface="Gotham Medium"/>
                <a:cs typeface="Gotham Medium"/>
              </a:rPr>
              <a:t>Play</a:t>
            </a:r>
            <a:endParaRPr sz="800" dirty="0">
              <a:latin typeface="Gotham Medium"/>
              <a:cs typeface="Gotham Medium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283114" y="2130541"/>
            <a:ext cx="37020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Netﬂix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827841" y="2130541"/>
            <a:ext cx="12318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0" spc="-25" dirty="0">
                <a:solidFill>
                  <a:srgbClr val="231F20"/>
                </a:solidFill>
                <a:latin typeface="Gotham Medium"/>
                <a:cs typeface="Gotham Medium"/>
              </a:rPr>
              <a:t>SI</a:t>
            </a:r>
            <a:endParaRPr sz="800">
              <a:latin typeface="Gotham Medium"/>
              <a:cs typeface="Gotham Medium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283114" y="2312710"/>
            <a:ext cx="66103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5" dirty="0">
                <a:solidFill>
                  <a:srgbClr val="231F20"/>
                </a:solidFill>
                <a:latin typeface="Gotham Bold"/>
                <a:cs typeface="Gotham Bold"/>
              </a:rPr>
              <a:t>Prime </a:t>
            </a: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Video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6827841" y="2312710"/>
            <a:ext cx="12318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0" spc="-25" dirty="0">
                <a:solidFill>
                  <a:srgbClr val="231F20"/>
                </a:solidFill>
                <a:latin typeface="Gotham Medium"/>
                <a:cs typeface="Gotham Medium"/>
              </a:rPr>
              <a:t>SI</a:t>
            </a:r>
            <a:endParaRPr sz="800">
              <a:latin typeface="Gotham Medium"/>
              <a:cs typeface="Gotham Medium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283114" y="2494879"/>
            <a:ext cx="46545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Youtube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6827841" y="2494879"/>
            <a:ext cx="12318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0" spc="-25" dirty="0">
                <a:solidFill>
                  <a:srgbClr val="231F20"/>
                </a:solidFill>
                <a:latin typeface="Gotham Medium"/>
                <a:cs typeface="Gotham Medium"/>
              </a:rPr>
              <a:t>SI</a:t>
            </a:r>
            <a:endParaRPr sz="800">
              <a:latin typeface="Gotham Medium"/>
              <a:cs typeface="Gotham Medium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283114" y="2677048"/>
            <a:ext cx="90678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5" dirty="0">
                <a:solidFill>
                  <a:srgbClr val="231F20"/>
                </a:solidFill>
                <a:latin typeface="Gotham Bold"/>
                <a:cs typeface="Gotham Bold"/>
              </a:rPr>
              <a:t>Google</a:t>
            </a:r>
            <a:r>
              <a:rPr sz="800" b="1" spc="-35" dirty="0">
                <a:solidFill>
                  <a:srgbClr val="231F20"/>
                </a:solidFill>
                <a:latin typeface="Gotham Bold"/>
                <a:cs typeface="Gotham Bold"/>
              </a:rPr>
              <a:t> </a:t>
            </a: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Play</a:t>
            </a:r>
            <a:r>
              <a:rPr sz="800" b="1" spc="-35" dirty="0">
                <a:solidFill>
                  <a:srgbClr val="231F20"/>
                </a:solidFill>
                <a:latin typeface="Gotham Bold"/>
                <a:cs typeface="Gotham Bold"/>
              </a:rPr>
              <a:t> </a:t>
            </a: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Film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827841" y="2677048"/>
            <a:ext cx="12318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0" spc="-25" dirty="0">
                <a:solidFill>
                  <a:srgbClr val="231F20"/>
                </a:solidFill>
                <a:latin typeface="Gotham Medium"/>
                <a:cs typeface="Gotham Medium"/>
              </a:rPr>
              <a:t>SI</a:t>
            </a:r>
            <a:endParaRPr sz="800">
              <a:latin typeface="Gotham Medium"/>
              <a:cs typeface="Gotham Medium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5283114" y="2859216"/>
            <a:ext cx="97345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5" dirty="0">
                <a:solidFill>
                  <a:srgbClr val="231F20"/>
                </a:solidFill>
                <a:latin typeface="Gotham Bold"/>
                <a:cs typeface="Gotham Bold"/>
              </a:rPr>
              <a:t>Google</a:t>
            </a:r>
            <a:r>
              <a:rPr sz="800" b="1" spc="-35" dirty="0">
                <a:solidFill>
                  <a:srgbClr val="231F20"/>
                </a:solidFill>
                <a:latin typeface="Gotham Bold"/>
                <a:cs typeface="Gotham Bold"/>
              </a:rPr>
              <a:t> </a:t>
            </a: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Play</a:t>
            </a:r>
            <a:r>
              <a:rPr sz="800" b="1" spc="-35" dirty="0">
                <a:solidFill>
                  <a:srgbClr val="231F20"/>
                </a:solidFill>
                <a:latin typeface="Gotham Bold"/>
                <a:cs typeface="Gotham Bold"/>
              </a:rPr>
              <a:t> </a:t>
            </a: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Music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827841" y="2859216"/>
            <a:ext cx="12318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0" spc="-25" dirty="0">
                <a:solidFill>
                  <a:srgbClr val="231F20"/>
                </a:solidFill>
                <a:latin typeface="Gotham Medium"/>
                <a:cs typeface="Gotham Medium"/>
              </a:rPr>
              <a:t>SI</a:t>
            </a:r>
            <a:endParaRPr sz="800">
              <a:latin typeface="Gotham Medium"/>
              <a:cs typeface="Gotham Medium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283114" y="3041385"/>
            <a:ext cx="103187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5" dirty="0">
                <a:solidFill>
                  <a:srgbClr val="231F20"/>
                </a:solidFill>
                <a:latin typeface="Gotham Bold"/>
                <a:cs typeface="Gotham Bold"/>
              </a:rPr>
              <a:t>Google</a:t>
            </a:r>
            <a:r>
              <a:rPr sz="800" b="1" spc="-35" dirty="0">
                <a:solidFill>
                  <a:srgbClr val="231F20"/>
                </a:solidFill>
                <a:latin typeface="Gotham Bold"/>
                <a:cs typeface="Gotham Bold"/>
              </a:rPr>
              <a:t> </a:t>
            </a: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Play</a:t>
            </a:r>
            <a:r>
              <a:rPr sz="800" b="1" spc="-35" dirty="0">
                <a:solidFill>
                  <a:srgbClr val="231F20"/>
                </a:solidFill>
                <a:latin typeface="Gotham Bold"/>
                <a:cs typeface="Gotham Bold"/>
              </a:rPr>
              <a:t> </a:t>
            </a:r>
            <a:r>
              <a:rPr sz="800" b="1" spc="-10" dirty="0">
                <a:solidFill>
                  <a:srgbClr val="231F20"/>
                </a:solidFill>
                <a:latin typeface="Gotham Bold"/>
                <a:cs typeface="Gotham Bold"/>
              </a:rPr>
              <a:t>Games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6827841" y="3041385"/>
            <a:ext cx="12318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0" spc="-25" dirty="0">
                <a:solidFill>
                  <a:srgbClr val="231F20"/>
                </a:solidFill>
                <a:latin typeface="Gotham Medium"/>
                <a:cs typeface="Gotham Medium"/>
              </a:rPr>
              <a:t>SI</a:t>
            </a:r>
            <a:endParaRPr sz="800">
              <a:latin typeface="Gotham Medium"/>
              <a:cs typeface="Gotham Medium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283114" y="3223554"/>
            <a:ext cx="46863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5" dirty="0">
                <a:solidFill>
                  <a:srgbClr val="231F20"/>
                </a:solidFill>
                <a:latin typeface="Gotham Bold"/>
                <a:cs typeface="Gotham Bold"/>
              </a:rPr>
              <a:t>Disney</a:t>
            </a: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 </a:t>
            </a:r>
            <a:r>
              <a:rPr sz="800" b="1" spc="-60" dirty="0">
                <a:solidFill>
                  <a:srgbClr val="231F20"/>
                </a:solidFill>
                <a:latin typeface="Gotham Bold"/>
                <a:cs typeface="Gotham Bold"/>
              </a:rPr>
              <a:t>+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827841" y="3223554"/>
            <a:ext cx="12318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0" spc="-25" dirty="0">
                <a:solidFill>
                  <a:srgbClr val="231F20"/>
                </a:solidFill>
                <a:latin typeface="Gotham Medium"/>
                <a:cs typeface="Gotham Medium"/>
              </a:rPr>
              <a:t>SI</a:t>
            </a:r>
            <a:endParaRPr sz="800">
              <a:latin typeface="Gotham Medium"/>
              <a:cs typeface="Gotham Medium"/>
            </a:endParaRPr>
          </a:p>
        </p:txBody>
      </p:sp>
      <p:sp>
        <p:nvSpPr>
          <p:cNvPr id="133" name="object 90">
            <a:extLst>
              <a:ext uri="{FF2B5EF4-FFF2-40B4-BE49-F238E27FC236}">
                <a16:creationId xmlns:a16="http://schemas.microsoft.com/office/drawing/2014/main" id="{C99D87AB-1724-5298-3BF7-63216F9A084B}"/>
              </a:ext>
            </a:extLst>
          </p:cNvPr>
          <p:cNvSpPr txBox="1"/>
          <p:nvPr/>
        </p:nvSpPr>
        <p:spPr>
          <a:xfrm>
            <a:off x="5302474" y="4306187"/>
            <a:ext cx="55244" cy="243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400"/>
              </a:lnSpc>
              <a:spcBef>
                <a:spcPts val="100"/>
              </a:spcBef>
            </a:pPr>
            <a:r>
              <a:rPr sz="300" b="1" spc="-5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300" b="1" spc="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" b="1" spc="-5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300" b="1" spc="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" b="1" spc="-5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300" b="1" spc="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" b="1" spc="-5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endParaRPr sz="300">
              <a:latin typeface="Arial"/>
              <a:cs typeface="Arial"/>
            </a:endParaRPr>
          </a:p>
        </p:txBody>
      </p:sp>
      <p:sp>
        <p:nvSpPr>
          <p:cNvPr id="134" name="object 91">
            <a:extLst>
              <a:ext uri="{FF2B5EF4-FFF2-40B4-BE49-F238E27FC236}">
                <a16:creationId xmlns:a16="http://schemas.microsoft.com/office/drawing/2014/main" id="{169EEA28-2519-6AD4-7F99-A50864F25026}"/>
              </a:ext>
            </a:extLst>
          </p:cNvPr>
          <p:cNvSpPr txBox="1"/>
          <p:nvPr/>
        </p:nvSpPr>
        <p:spPr>
          <a:xfrm>
            <a:off x="5772460" y="4446807"/>
            <a:ext cx="9017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b="1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endParaRPr sz="650">
              <a:latin typeface="Arial"/>
              <a:cs typeface="Arial"/>
            </a:endParaRPr>
          </a:p>
        </p:txBody>
      </p:sp>
      <p:sp>
        <p:nvSpPr>
          <p:cNvPr id="135" name="object 108">
            <a:extLst>
              <a:ext uri="{FF2B5EF4-FFF2-40B4-BE49-F238E27FC236}">
                <a16:creationId xmlns:a16="http://schemas.microsoft.com/office/drawing/2014/main" id="{B462D9FD-88DD-70A9-5DB4-07F3E4EFCA29}"/>
              </a:ext>
            </a:extLst>
          </p:cNvPr>
          <p:cNvSpPr txBox="1"/>
          <p:nvPr/>
        </p:nvSpPr>
        <p:spPr>
          <a:xfrm>
            <a:off x="940540" y="4260190"/>
            <a:ext cx="36703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700" b="1" spc="-35" dirty="0">
                <a:solidFill>
                  <a:srgbClr val="FFFFFF"/>
                </a:solidFill>
                <a:latin typeface="Myriad Pro"/>
                <a:cs typeface="Myriad Pro"/>
              </a:rPr>
              <a:t>ANDROID</a:t>
            </a:r>
            <a:endParaRPr sz="700">
              <a:latin typeface="Myriad Pro"/>
              <a:cs typeface="Myriad Pro"/>
            </a:endParaRPr>
          </a:p>
        </p:txBody>
      </p:sp>
      <p:sp>
        <p:nvSpPr>
          <p:cNvPr id="136" name="object 109">
            <a:extLst>
              <a:ext uri="{FF2B5EF4-FFF2-40B4-BE49-F238E27FC236}">
                <a16:creationId xmlns:a16="http://schemas.microsoft.com/office/drawing/2014/main" id="{48EFE613-183F-9595-E215-8209718B5493}"/>
              </a:ext>
            </a:extLst>
          </p:cNvPr>
          <p:cNvSpPr txBox="1"/>
          <p:nvPr/>
        </p:nvSpPr>
        <p:spPr>
          <a:xfrm>
            <a:off x="1063133" y="4336377"/>
            <a:ext cx="12128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700" b="1" spc="-25" dirty="0">
                <a:solidFill>
                  <a:srgbClr val="FFFFFF"/>
                </a:solidFill>
                <a:latin typeface="Myriad Pro"/>
                <a:cs typeface="Myriad Pro"/>
              </a:rPr>
              <a:t>9.0</a:t>
            </a:r>
            <a:endParaRPr sz="700">
              <a:latin typeface="Myriad Pro"/>
              <a:cs typeface="Myriad Pro"/>
            </a:endParaRPr>
          </a:p>
        </p:txBody>
      </p:sp>
      <p:pic>
        <p:nvPicPr>
          <p:cNvPr id="139" name="Graphic 138">
            <a:extLst>
              <a:ext uri="{FF2B5EF4-FFF2-40B4-BE49-F238E27FC236}">
                <a16:creationId xmlns:a16="http://schemas.microsoft.com/office/drawing/2014/main" id="{FE8DDEC0-81FA-3C53-1AC8-23C033625D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81508" y="4353174"/>
            <a:ext cx="1008380" cy="236942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1D4C7AD0-2B7A-F9A9-C4D8-BAC7AF886EED}"/>
              </a:ext>
            </a:extLst>
          </p:cNvPr>
          <p:cNvSpPr/>
          <p:nvPr/>
        </p:nvSpPr>
        <p:spPr>
          <a:xfrm>
            <a:off x="2755900" y="3294737"/>
            <a:ext cx="1451117" cy="334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98630780-4633-DC99-A699-FF9D5FAE3800}"/>
              </a:ext>
            </a:extLst>
          </p:cNvPr>
          <p:cNvSpPr/>
          <p:nvPr/>
        </p:nvSpPr>
        <p:spPr>
          <a:xfrm>
            <a:off x="1010725" y="3248025"/>
            <a:ext cx="1451117" cy="334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9389360-CBC7-E05F-EBE0-F2BDF773B3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112" y="3645615"/>
            <a:ext cx="5876457" cy="1056519"/>
          </a:xfrm>
          <a:prstGeom prst="rect">
            <a:avLst/>
          </a:prstGeom>
        </p:spPr>
      </p:pic>
      <p:sp>
        <p:nvSpPr>
          <p:cNvPr id="67" name="object 2">
            <a:extLst>
              <a:ext uri="{FF2B5EF4-FFF2-40B4-BE49-F238E27FC236}">
                <a16:creationId xmlns:a16="http://schemas.microsoft.com/office/drawing/2014/main" id="{F6DB0E20-6AB7-6115-A1B9-DB8B6E92A09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34991" y="351522"/>
            <a:ext cx="2702509" cy="635430"/>
          </a:xfrm>
          <a:prstGeom prst="rect">
            <a:avLst/>
          </a:prstGeom>
        </p:spPr>
        <p:txBody>
          <a:bodyPr vert="horz" wrap="square" lIns="0" tIns="156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35"/>
              </a:spcBef>
            </a:pPr>
            <a:r>
              <a:rPr lang="en-US" altLang="zh-CN" sz="2000" b="1" spc="-100" dirty="0">
                <a:latin typeface="Calibri" panose="020F0502020204030204" pitchFamily="34" charset="0"/>
                <a:cs typeface="Calibri" panose="020F0502020204030204" pitchFamily="34" charset="0"/>
              </a:rPr>
              <a:t>TV4324FHDSMARTGOOGLE</a:t>
            </a:r>
            <a:br>
              <a:rPr lang="en-US" altLang="zh-CN" b="1" spc="-1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sz="1100" b="1" spc="-10" dirty="0">
                <a:latin typeface="Courier New"/>
                <a:cs typeface="Courier New"/>
              </a:rPr>
              <a:t>EAN</a:t>
            </a:r>
            <a:r>
              <a:rPr lang="it-IT" sz="1100" b="1" spc="-10" dirty="0">
                <a:latin typeface="Courier New"/>
                <a:cs typeface="Courier New"/>
              </a:rPr>
              <a:t> 8055200173315</a:t>
            </a:r>
            <a:endParaRPr sz="1100" b="1" dirty="0">
              <a:latin typeface="Courier New"/>
              <a:cs typeface="Courier New"/>
            </a:endParaRPr>
          </a:p>
        </p:txBody>
      </p:sp>
      <p:pic>
        <p:nvPicPr>
          <p:cNvPr id="68" name="Immagine 67" descr="Immagine che contiene Carattere, testo, logo, simbolo&#10;&#10;Descrizione generata automaticamente">
            <a:extLst>
              <a:ext uri="{FF2B5EF4-FFF2-40B4-BE49-F238E27FC236}">
                <a16:creationId xmlns:a16="http://schemas.microsoft.com/office/drawing/2014/main" id="{1BD688DA-3B07-B8F3-28B8-EE3EDC9A77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064" y="355929"/>
            <a:ext cx="2012913" cy="772483"/>
          </a:xfrm>
          <a:prstGeom prst="rect">
            <a:avLst/>
          </a:prstGeom>
        </p:spPr>
      </p:pic>
      <p:pic>
        <p:nvPicPr>
          <p:cNvPr id="71" name="Immagine 70">
            <a:extLst>
              <a:ext uri="{FF2B5EF4-FFF2-40B4-BE49-F238E27FC236}">
                <a16:creationId xmlns:a16="http://schemas.microsoft.com/office/drawing/2014/main" id="{9AAACC78-B581-DCA7-26F2-40FB6E1B5F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1206" y="581145"/>
            <a:ext cx="3684529" cy="2425390"/>
          </a:xfrm>
          <a:prstGeom prst="rect">
            <a:avLst/>
          </a:prstGeom>
        </p:spPr>
      </p:pic>
      <p:pic>
        <p:nvPicPr>
          <p:cNvPr id="75" name="Immagine 74">
            <a:extLst>
              <a:ext uri="{FF2B5EF4-FFF2-40B4-BE49-F238E27FC236}">
                <a16:creationId xmlns:a16="http://schemas.microsoft.com/office/drawing/2014/main" id="{3462D37F-3DD7-2E97-54BC-307CED6F8E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91213" y="3294737"/>
            <a:ext cx="278953" cy="134362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66F51D43-E450-724F-8CED-CF2469EC7C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79059" y="3669752"/>
            <a:ext cx="458641" cy="900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FD55BDB9-C7D4-0036-CDD1-60B0A25943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24291" y="1614019"/>
            <a:ext cx="2323009" cy="1260000"/>
          </a:xfrm>
          <a:prstGeom prst="rect">
            <a:avLst/>
          </a:prstGeom>
        </p:spPr>
      </p:pic>
      <p:pic>
        <p:nvPicPr>
          <p:cNvPr id="3" name="Picture 2" descr="Visual identity - Partner Marketing Hub">
            <a:extLst>
              <a:ext uri="{FF2B5EF4-FFF2-40B4-BE49-F238E27FC236}">
                <a16:creationId xmlns:a16="http://schemas.microsoft.com/office/drawing/2014/main" id="{CE8D070A-8BE2-6F36-698F-714453067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307" y="4347012"/>
            <a:ext cx="763041" cy="23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</TotalTime>
  <Words>209</Words>
  <Application>Microsoft Office PowerPoint</Application>
  <PresentationFormat>Personalizzato</PresentationFormat>
  <Paragraphs>62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12" baseType="lpstr">
      <vt:lpstr>等线</vt:lpstr>
      <vt:lpstr>等线 Light</vt:lpstr>
      <vt:lpstr>Arial</vt:lpstr>
      <vt:lpstr>Calibri</vt:lpstr>
      <vt:lpstr>Courier New</vt:lpstr>
      <vt:lpstr>Gotham Bold</vt:lpstr>
      <vt:lpstr>Gotham Medium</vt:lpstr>
      <vt:lpstr>Myriad Pro</vt:lpstr>
      <vt:lpstr>Symbol</vt:lpstr>
      <vt:lpstr>Times New Roman</vt:lpstr>
      <vt:lpstr>Office Theme</vt:lpstr>
      <vt:lpstr>TV4324FHDSMARTGOOGLE EAN 8055200173315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QT32GXF93.indd</dc:title>
  <dc:creator>Roberto Rindori</dc:creator>
  <cp:lastModifiedBy>Roberto Rindori</cp:lastModifiedBy>
  <cp:revision>33</cp:revision>
  <dcterms:created xsi:type="dcterms:W3CDTF">2023-07-17T10:14:15Z</dcterms:created>
  <dcterms:modified xsi:type="dcterms:W3CDTF">2025-10-07T12:52:46Z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2021-12-05T00:00:00Z</vt:filetime>
  </property>
  <property fmtid="{D5CDD505-2E9C-101B-9397-08002B2CF9AE}" pid="3" name="Creator">
    <vt:lpwstr>Adobe InDesign 16.4 (Macintosh)</vt:lpwstr>
  </property>
  <property fmtid="{D5CDD505-2E9C-101B-9397-08002B2CF9AE}" pid="4" name="GTS_PDFXConformance">
    <vt:lpwstr>PDF/X-1a:2001</vt:lpwstr>
  </property>
  <property fmtid="{D5CDD505-2E9C-101B-9397-08002B2CF9AE}" pid="5" name="GTS_PDFXVersion">
    <vt:lpwstr>PDF/X-1:2001</vt:lpwstr>
  </property>
  <property fmtid="{D5CDD505-2E9C-101B-9397-08002B2CF9AE}" pid="6" name="LastSaved">
    <vt:filetime>2023-07-17T00:00:00Z</vt:filetime>
  </property>
  <property fmtid="{D5CDD505-2E9C-101B-9397-08002B2CF9AE}" pid="7" name="Producer">
    <vt:lpwstr>Adobe PDF Library 16.0</vt:lpwstr>
  </property>
</Properties>
</file>