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"/>
  </p:notesMasterIdLst>
  <p:sldIdLst>
    <p:sldId id="256" r:id="rId2"/>
  </p:sldIdLst>
  <p:sldSz cx="10693400" cy="7562850"/>
  <p:notesSz cx="10693400" cy="75628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31FFA-835C-4E1A-BA89-E081F121616D}" type="datetimeFigureOut">
              <a:rPr lang="it-IT" smtClean="0"/>
              <a:t>03/06/2024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E747B-005D-400C-895A-4A544A0B67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6700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E747B-005D-400C-895A-4A544A0B675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440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847-8141-8FE8-40EF-0D1021178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08B6-9A87-EF82-55E0-304AA94A4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6F5A9-4B18-EED1-B22B-CB530E69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BA56-E8C7-CBC1-CE43-C95D2F7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EA1C-69F6-B946-D2B3-CD7E9C4A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0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F13D-0BA5-B286-A13C-BC6EBE3B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4ED9D-6B12-77CF-EFCD-70AA42065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C4E2-A818-C9A4-E34F-3242560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F50B-FD39-1B60-8B6F-884EA886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862C-52A7-0E58-C1EC-436DD044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0707E-F96A-C6BF-1DE5-63234917A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89A0B-DB1B-A2E9-3179-ED6CE5A2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5504-CB0E-2D40-C21B-846DE90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FD59B-E0B5-7931-E841-EDF0BDD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D33B7-78BA-26EB-4D9B-A798A11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A990-1D05-012B-08D1-34D1642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EDEB-231F-67B6-6575-14BA2AF1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23D54-6156-4D3A-D9A7-2B15494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0E6F6-7069-771C-2ED0-8AFFF9E1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B4916-A4BF-F04A-3736-952BB70F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702C-7598-5A36-4BE8-94EBB697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BC08A-D1B0-264A-E3F4-05A23469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4130-4817-F425-CC66-9631E4E3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F3AF-D3F3-A7DA-5830-B0BE11B0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1DC5-152B-4D4C-DF96-9C4BDAC2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97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F3D2-153B-ADAE-EBBB-D1AB5D6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A7765-1D6D-764C-80B4-00B98751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89D8B-4C1E-1EB9-3F08-DF62FF3D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6D6ED-9CF7-8C44-839A-AD9413B3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9A7D-3B2D-68AD-284E-37679DBF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67A04-CDA9-9EF7-CE30-55BE749C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9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2978-9E59-D7B4-2591-0C39B6A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2CEE-A705-D8A9-318D-5D60CF88D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3E38-CF52-0201-FFB7-57E60EE0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85595-FADD-2D57-6816-F0016C1BD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F999E-F5D2-30A5-B9E3-FC5596FC1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97AE0-A2FC-75D3-DFA1-90F0F3F9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2976C-7B1F-1976-27D7-04AAAA0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440CC-7DC4-CCF7-21E9-46E844748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5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24FE6-9F62-91B5-3D84-1329EF2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A04E4-E2B5-BBE7-88D1-EF9BA6C7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033B-18CB-CBB7-7C34-636B2A3C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45696-F91C-3515-546A-5CD41BCB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2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409B6-A9F7-8FEC-4129-17F33A9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A75FC-51F1-698A-0654-8EFAE205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A442-EAC9-048E-8CAC-D6B9AA5C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4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21B2-1F93-652C-0C15-FF85F89C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413D-2DD9-FCC0-6943-F899701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913F-B01D-FD81-43AA-F7D425CA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0804F-52CB-81E4-F3B8-A9A1E45D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5640C-0284-2747-0699-6A7827B5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D4166-22D3-D93A-1CC1-9C0AD01A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D890-31CA-7925-FCBB-8F8E05B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99937-3A5F-EA9A-8083-919C262B9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01F38-55AD-59AD-D410-93A1EAD6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5D339-47EC-E6B4-F465-8EB96526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1AEF6-161C-A31C-115F-850054D7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7D8F3-21BE-9EBC-D4E1-DC9365A0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07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E4E3C-882A-0FCA-B41D-A192408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A395-6512-75E4-B72C-445C7B63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E718-E87A-3802-865B-9A2A20DE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7CC9-212F-D172-2287-FF5DA307D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5853F-BC48-903A-58EE-C60146DE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75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081976"/>
              </p:ext>
            </p:extLst>
          </p:nvPr>
        </p:nvGraphicFramePr>
        <p:xfrm>
          <a:off x="0" y="4902546"/>
          <a:ext cx="10692126" cy="2475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6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594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display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019"/>
                        </a:lnSpc>
                      </a:pPr>
                      <a:r>
                        <a:rPr sz="1000" b="1" spc="-2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tuner</a:t>
                      </a:r>
                      <a:r>
                        <a:rPr sz="1000" b="1" spc="-5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rete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video/media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019"/>
                        </a:lnSpc>
                      </a:pP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audio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alimentazione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019"/>
                        </a:lnSpc>
                      </a:pPr>
                      <a:r>
                        <a:rPr sz="1000" b="1" spc="-3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logistica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4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altro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32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’’ / 16:9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</a:t>
                      </a:r>
                      <a:r>
                        <a:rPr lang="it-IT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frameless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DVB-T2 HEVC main 10 / DVB-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HDMI (1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ARC)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altoparlanti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6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AC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100-2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50/60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Hz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713 x 161 x 457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risoluzione</a:t>
                      </a:r>
                      <a:r>
                        <a:rPr lang="it-IT" altLang="zh-CN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1366 x768 </a:t>
                      </a:r>
                      <a:r>
                        <a:rPr lang="it-IT" altLang="zh-CN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HD</a:t>
                      </a:r>
                      <a:endParaRPr lang="it-IT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S2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x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AV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optical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audio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consumo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30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800" b="0" spc="30" dirty="0">
                          <a:solidFill>
                            <a:srgbClr val="000008"/>
                          </a:solidFill>
                          <a:latin typeface="Gotham Medium"/>
                          <a:cs typeface="Times New Roman"/>
                        </a:rPr>
                        <a:t>55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25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0,5W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no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713 x 63 x 420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contrasto</a:t>
                      </a:r>
                      <a:r>
                        <a:rPr lang="en-US" altLang="zh-CN"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nativo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3500:1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USB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2 x RCA  L/R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classe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energetica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vesa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tempo di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risposta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8ms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mini </a:t>
                      </a:r>
                      <a:r>
                        <a:rPr lang="it-IT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YPbPr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Jack 3,5 Cuffia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scatola</a:t>
                      </a:r>
                      <a:r>
                        <a:rPr sz="800" b="0" spc="-1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-</a:t>
                      </a:r>
                      <a:r>
                        <a:rPr sz="800" b="0" spc="-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773 x 97 x 477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16,7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Milioni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Di Colori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CI+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800" dirty="0">
                          <a:latin typeface="Times New Roman"/>
                          <a:cs typeface="Times New Roman"/>
                        </a:rPr>
                        <a:t>           </a:t>
                      </a: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peso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3,5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4,7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Kg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luminosità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200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cd/</a:t>
                      </a:r>
                      <a:r>
                        <a:rPr lang="en-US" altLang="zh-CN" sz="800" b="0" spc="-1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mq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On-Screen-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Dispaly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multilingua</a:t>
                      </a:r>
                      <a:endParaRPr lang="en-US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Angolo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di </a:t>
                      </a: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visone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(H/V) 178°/178°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3" name="object 90">
            <a:extLst>
              <a:ext uri="{FF2B5EF4-FFF2-40B4-BE49-F238E27FC236}">
                <a16:creationId xmlns:a16="http://schemas.microsoft.com/office/drawing/2014/main" id="{C99D87AB-1724-5298-3BF7-63216F9A084B}"/>
              </a:ext>
            </a:extLst>
          </p:cNvPr>
          <p:cNvSpPr txBox="1"/>
          <p:nvPr/>
        </p:nvSpPr>
        <p:spPr>
          <a:xfrm>
            <a:off x="3885940" y="4306187"/>
            <a:ext cx="55244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400"/>
              </a:lnSpc>
              <a:spcBef>
                <a:spcPts val="100"/>
              </a:spcBef>
            </a:pP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91">
            <a:extLst>
              <a:ext uri="{FF2B5EF4-FFF2-40B4-BE49-F238E27FC236}">
                <a16:creationId xmlns:a16="http://schemas.microsoft.com/office/drawing/2014/main" id="{169EEA28-2519-6AD4-7F99-A50864F25026}"/>
              </a:ext>
            </a:extLst>
          </p:cNvPr>
          <p:cNvSpPr txBox="1"/>
          <p:nvPr/>
        </p:nvSpPr>
        <p:spPr>
          <a:xfrm>
            <a:off x="4355926" y="4446807"/>
            <a:ext cx="9017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650">
              <a:latin typeface="Arial"/>
              <a:cs typeface="Arial"/>
            </a:endParaRPr>
          </a:p>
        </p:txBody>
      </p:sp>
      <p:sp>
        <p:nvSpPr>
          <p:cNvPr id="135" name="object 108">
            <a:extLst>
              <a:ext uri="{FF2B5EF4-FFF2-40B4-BE49-F238E27FC236}">
                <a16:creationId xmlns:a16="http://schemas.microsoft.com/office/drawing/2014/main" id="{B462D9FD-88DD-70A9-5DB4-07F3E4EFCA29}"/>
              </a:ext>
            </a:extLst>
          </p:cNvPr>
          <p:cNvSpPr txBox="1"/>
          <p:nvPr/>
        </p:nvSpPr>
        <p:spPr>
          <a:xfrm>
            <a:off x="940540" y="4260190"/>
            <a:ext cx="3670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35" dirty="0">
                <a:solidFill>
                  <a:srgbClr val="FFFFFF"/>
                </a:solidFill>
                <a:latin typeface="Myriad Pro"/>
                <a:cs typeface="Myriad Pro"/>
              </a:rPr>
              <a:t>ANDROID</a:t>
            </a:r>
            <a:endParaRPr sz="700">
              <a:latin typeface="Myriad Pro"/>
              <a:cs typeface="Myriad Pro"/>
            </a:endParaRPr>
          </a:p>
        </p:txBody>
      </p:sp>
      <p:sp>
        <p:nvSpPr>
          <p:cNvPr id="136" name="object 109">
            <a:extLst>
              <a:ext uri="{FF2B5EF4-FFF2-40B4-BE49-F238E27FC236}">
                <a16:creationId xmlns:a16="http://schemas.microsoft.com/office/drawing/2014/main" id="{48EFE613-183F-9595-E215-8209718B5493}"/>
              </a:ext>
            </a:extLst>
          </p:cNvPr>
          <p:cNvSpPr txBox="1"/>
          <p:nvPr/>
        </p:nvSpPr>
        <p:spPr>
          <a:xfrm>
            <a:off x="1063133" y="4336377"/>
            <a:ext cx="121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FFFFFF"/>
                </a:solidFill>
                <a:latin typeface="Myriad Pro"/>
                <a:cs typeface="Myriad Pro"/>
              </a:rPr>
              <a:t>9.0</a:t>
            </a:r>
            <a:endParaRPr sz="700">
              <a:latin typeface="Myriad Pro"/>
              <a:cs typeface="Myriad Pro"/>
            </a:endParaRPr>
          </a:p>
        </p:txBody>
      </p:sp>
      <p:pic>
        <p:nvPicPr>
          <p:cNvPr id="139" name="Graphic 138">
            <a:extLst>
              <a:ext uri="{FF2B5EF4-FFF2-40B4-BE49-F238E27FC236}">
                <a16:creationId xmlns:a16="http://schemas.microsoft.com/office/drawing/2014/main" id="{FE8DDEC0-81FA-3C53-1AC8-23C033625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0116" y="4167589"/>
            <a:ext cx="1008380" cy="236942"/>
          </a:xfrm>
          <a:prstGeom prst="rect">
            <a:avLst/>
          </a:prstGeom>
        </p:spPr>
      </p:pic>
      <p:sp>
        <p:nvSpPr>
          <p:cNvPr id="154" name="object 2">
            <a:extLst>
              <a:ext uri="{FF2B5EF4-FFF2-40B4-BE49-F238E27FC236}">
                <a16:creationId xmlns:a16="http://schemas.microsoft.com/office/drawing/2014/main" id="{F60370A1-D4BB-08E5-9752-1B1CFCA965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62784" y="388519"/>
            <a:ext cx="2522316" cy="97283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lang="en-US" altLang="zh-CN" b="1" spc="-100" dirty="0">
                <a:latin typeface="Calibri" panose="020F0502020204030204" pitchFamily="34" charset="0"/>
                <a:cs typeface="Calibri" panose="020F0502020204030204" pitchFamily="34" charset="0"/>
              </a:rPr>
              <a:t>TV3223HD</a:t>
            </a:r>
            <a:r>
              <a:rPr lang="en-US" b="1" spc="-1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100" b="1" spc="-10" dirty="0">
                <a:latin typeface="Courier New"/>
                <a:cs typeface="Courier New"/>
              </a:rPr>
              <a:t>EAN</a:t>
            </a:r>
            <a:r>
              <a:rPr sz="1100" b="1" spc="-120" dirty="0">
                <a:latin typeface="Courier New"/>
                <a:cs typeface="Courier New"/>
              </a:rPr>
              <a:t> </a:t>
            </a:r>
            <a:r>
              <a:rPr lang="en-US" sz="1100" b="1" spc="-10" dirty="0">
                <a:latin typeface="Courier New"/>
                <a:cs typeface="Courier New"/>
              </a:rPr>
              <a:t>8 055200 135337</a:t>
            </a:r>
            <a:endParaRPr sz="1100" b="1" dirty="0">
              <a:latin typeface="Courier New"/>
              <a:cs typeface="Courier New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89DE5C8-A702-3873-5F00-DBA82AFC96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1753" y="4165914"/>
            <a:ext cx="1001946" cy="216637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204A3705-AC95-72FB-BEB1-101159A7B5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49162" y="4142424"/>
            <a:ext cx="552404" cy="254956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34FAF9D1-61AA-482A-396D-7FE04432DC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0900" y="4131378"/>
            <a:ext cx="695595" cy="294454"/>
          </a:xfrm>
          <a:prstGeom prst="rect">
            <a:avLst/>
          </a:prstGeom>
        </p:spPr>
      </p:pic>
      <p:pic>
        <p:nvPicPr>
          <p:cNvPr id="83" name="Graphic 82">
            <a:extLst>
              <a:ext uri="{FF2B5EF4-FFF2-40B4-BE49-F238E27FC236}">
                <a16:creationId xmlns:a16="http://schemas.microsoft.com/office/drawing/2014/main" id="{18271A64-9AEE-4C20-21E6-9A9D758FBB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0637" y="4083647"/>
            <a:ext cx="509674" cy="38991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5D5BDB1-FA56-9459-2290-8A633342D4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5667" y="4108699"/>
            <a:ext cx="977826" cy="317133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5090607-9217-C6F0-B13D-EF69FD2CB3A3}"/>
              </a:ext>
            </a:extLst>
          </p:cNvPr>
          <p:cNvSpPr/>
          <p:nvPr/>
        </p:nvSpPr>
        <p:spPr>
          <a:xfrm>
            <a:off x="7785100" y="3552825"/>
            <a:ext cx="417144" cy="7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Carattere, testo, logo, simbolo&#10;&#10;Descrizione generata automaticamente">
            <a:extLst>
              <a:ext uri="{FF2B5EF4-FFF2-40B4-BE49-F238E27FC236}">
                <a16:creationId xmlns:a16="http://schemas.microsoft.com/office/drawing/2014/main" id="{4E41E1B0-408D-06E4-2F55-FDE6EE45CC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057" y="469547"/>
            <a:ext cx="2580952" cy="990476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0ABB903C-712D-5006-B2AC-791957E0C4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4300" y="3629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6963C735-61CC-4E3D-D0B0-26B1204F05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6700" y="3781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50AAAAE-302A-3CBF-2598-7F95E35E7E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0391" y="591056"/>
            <a:ext cx="4244510" cy="2783399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A8A51F9-29D0-80CF-58EE-8EB45DD5961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84900" y="1965962"/>
            <a:ext cx="789208" cy="154345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82EFD94-1DDF-447E-9B5D-0EF79BD4D2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89248" y="2020681"/>
            <a:ext cx="2580953" cy="143347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5AF20B2-A2E3-5E62-8886-1009E9368F9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73716" y="1930696"/>
            <a:ext cx="431424" cy="15592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170</Words>
  <Application>Microsoft Office PowerPoint</Application>
  <PresentationFormat>Personalizzato</PresentationFormat>
  <Paragraphs>41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Courier New</vt:lpstr>
      <vt:lpstr>Gotham Bold</vt:lpstr>
      <vt:lpstr>Gotham Medium</vt:lpstr>
      <vt:lpstr>Myriad Pro</vt:lpstr>
      <vt:lpstr>Symbol</vt:lpstr>
      <vt:lpstr>Times New Roman</vt:lpstr>
      <vt:lpstr>Office Theme</vt:lpstr>
      <vt:lpstr>TV3223HD  EAN 8 055200 135337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QT32GXF93.indd</dc:title>
  <dc:creator>Roberto Rindori</dc:creator>
  <cp:lastModifiedBy>Roberto Rindori</cp:lastModifiedBy>
  <cp:revision>16</cp:revision>
  <dcterms:created xsi:type="dcterms:W3CDTF">2023-07-17T10:14:15Z</dcterms:created>
  <dcterms:modified xsi:type="dcterms:W3CDTF">2024-06-03T09:02:01Z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Adobe InDesign 16.4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2023-07-17T00:00:00Z</vt:filetime>
  </property>
  <property fmtid="{D5CDD505-2E9C-101B-9397-08002B2CF9AE}" pid="7" name="Producer">
    <vt:lpwstr>Adobe PDF Library 16.0</vt:lpwstr>
  </property>
</Properties>
</file>